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40"/>
  </p:normalViewPr>
  <p:slideViewPr>
    <p:cSldViewPr snapToGrid="0" snapToObjects="1">
      <p:cViewPr>
        <p:scale>
          <a:sx n="83" d="100"/>
          <a:sy n="83" d="100"/>
        </p:scale>
        <p:origin x="13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Coûts hebdomadaire de l'ASBL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Feuil1!$A$2:$A$9</c:f>
              <c:strCache>
                <c:ptCount val="8"/>
                <c:pt idx="0">
                  <c:v>UCM </c:v>
                </c:pt>
                <c:pt idx="1">
                  <c:v>ONSS</c:v>
                </c:pt>
                <c:pt idx="2">
                  <c:v>Autres</c:v>
                </c:pt>
                <c:pt idx="3">
                  <c:v>Eclairage</c:v>
                </c:pt>
                <c:pt idx="4">
                  <c:v>Assurance travail</c:v>
                </c:pt>
                <c:pt idx="5">
                  <c:v>Location terrains</c:v>
                </c:pt>
                <c:pt idx="6">
                  <c:v>Matériel</c:v>
                </c:pt>
                <c:pt idx="7">
                  <c:v>Profs 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15.0</c:v>
                </c:pt>
                <c:pt idx="1">
                  <c:v>25.0</c:v>
                </c:pt>
                <c:pt idx="2">
                  <c:v>28.0</c:v>
                </c:pt>
                <c:pt idx="3">
                  <c:v>32.0</c:v>
                </c:pt>
                <c:pt idx="4">
                  <c:v>38.0</c:v>
                </c:pt>
                <c:pt idx="5">
                  <c:v>40.0</c:v>
                </c:pt>
                <c:pt idx="6">
                  <c:v>50.0</c:v>
                </c:pt>
                <c:pt idx="7">
                  <c:v>350.0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Assemblée générale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ASBL: Ecole Tennis Andenne-</a:t>
            </a:r>
            <a:r>
              <a:rPr lang="fr-FR" dirty="0" err="1" smtClean="0"/>
              <a:t>Fontenalle</a:t>
            </a:r>
            <a:r>
              <a:rPr lang="fr-FR" dirty="0" smtClean="0"/>
              <a:t> (</a:t>
            </a:r>
            <a:r>
              <a:rPr lang="fr-FR" dirty="0" err="1" smtClean="0"/>
              <a:t>annee</a:t>
            </a:r>
            <a:r>
              <a:rPr lang="fr-FR" dirty="0" smtClean="0"/>
              <a:t> 2017)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88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bilan pour l’année 2017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 d’une nouvelle ASBL depuis septembre 2017</a:t>
            </a:r>
          </a:p>
          <a:p>
            <a:r>
              <a:rPr lang="fr-FR" dirty="0" smtClean="0"/>
              <a:t>Quel(s) acte(s): </a:t>
            </a:r>
          </a:p>
          <a:p>
            <a:pPr lvl="1"/>
            <a:r>
              <a:rPr lang="fr-FR" dirty="0" smtClean="0"/>
              <a:t>Diminution prix adultes (duo et individuel) à hauteur de 25% </a:t>
            </a:r>
          </a:p>
          <a:p>
            <a:pPr lvl="1"/>
            <a:r>
              <a:rPr lang="fr-FR" dirty="0" smtClean="0"/>
              <a:t>Gilles </a:t>
            </a:r>
            <a:r>
              <a:rPr lang="fr-FR" dirty="0" err="1" smtClean="0"/>
              <a:t>Ancion</a:t>
            </a:r>
            <a:r>
              <a:rPr lang="fr-FR" dirty="0" smtClean="0"/>
              <a:t> a intégré l’équipe pédagogique </a:t>
            </a:r>
          </a:p>
          <a:p>
            <a:pPr lvl="1"/>
            <a:r>
              <a:rPr lang="fr-FR" dirty="0" smtClean="0"/>
              <a:t>Flyers affiches dans magasins et commerces</a:t>
            </a:r>
          </a:p>
          <a:p>
            <a:pPr lvl="1"/>
            <a:r>
              <a:rPr lang="fr-FR" dirty="0" smtClean="0"/>
              <a:t>Partenariat avec hall omnisport de héron pour les stages estivaux</a:t>
            </a:r>
          </a:p>
        </p:txBody>
      </p:sp>
    </p:spTree>
    <p:extLst>
      <p:ext uri="{BB962C8B-B14F-4D97-AF65-F5344CB8AC3E}">
        <p14:creationId xmlns:p14="http://schemas.microsoft.com/office/powerpoint/2010/main" val="126476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306" y="247337"/>
            <a:ext cx="11128042" cy="7245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Bilan comptable: couts cycle hivernal (par semaine)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05934"/>
              </p:ext>
            </p:extLst>
          </p:nvPr>
        </p:nvGraphicFramePr>
        <p:xfrm>
          <a:off x="-2747104" y="971862"/>
          <a:ext cx="17219641" cy="543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5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Echéances fin de l’année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Cycle </a:t>
            </a:r>
            <a:r>
              <a:rPr lang="fr-FR" dirty="0"/>
              <a:t>é</a:t>
            </a:r>
            <a:r>
              <a:rPr lang="fr-FR" dirty="0" smtClean="0"/>
              <a:t>té pour Olivier (8 à 9 séances supplémentaires)</a:t>
            </a:r>
          </a:p>
          <a:p>
            <a:r>
              <a:rPr lang="fr-FR" dirty="0" smtClean="0"/>
              <a:t>3 Stages estivaux planifiés (les flyers vont arriver)</a:t>
            </a:r>
          </a:p>
          <a:p>
            <a:pPr lvl="1"/>
            <a:r>
              <a:rPr lang="fr-FR" dirty="0" smtClean="0"/>
              <a:t>2 -6 juillet: 100% tennis pour les 5-9 ans</a:t>
            </a:r>
          </a:p>
          <a:p>
            <a:pPr lvl="1"/>
            <a:r>
              <a:rPr lang="fr-FR" dirty="0" smtClean="0"/>
              <a:t>16-20 juillet: collaboration avec le hall omnisports de héron pour les 7-15 ans</a:t>
            </a:r>
          </a:p>
          <a:p>
            <a:pPr lvl="1"/>
            <a:r>
              <a:rPr lang="fr-FR" dirty="0" smtClean="0"/>
              <a:t>20-24</a:t>
            </a:r>
            <a:r>
              <a:rPr lang="fr-FR" dirty="0" smtClean="0"/>
              <a:t> </a:t>
            </a:r>
            <a:r>
              <a:rPr lang="fr-FR" dirty="0" smtClean="0"/>
              <a:t>aout: 100% tennis pour les 8-15</a:t>
            </a:r>
          </a:p>
          <a:p>
            <a:r>
              <a:rPr lang="fr-FR" dirty="0" smtClean="0"/>
              <a:t>Activité familiale pour terminer la saison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22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L’avis des membres: sondage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Un deuxième cours par semaine</a:t>
            </a:r>
          </a:p>
          <a:p>
            <a:r>
              <a:rPr lang="fr-FR" dirty="0" smtClean="0"/>
              <a:t>Prolonger les cours après Pâques</a:t>
            </a:r>
          </a:p>
          <a:p>
            <a:r>
              <a:rPr lang="fr-FR" dirty="0" smtClean="0"/>
              <a:t>Améliorer le site internet / instaurer une </a:t>
            </a:r>
            <a:r>
              <a:rPr lang="fr-FR" dirty="0" err="1" smtClean="0"/>
              <a:t>newslatter</a:t>
            </a:r>
            <a:endParaRPr lang="fr-FR" dirty="0" smtClean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2921784"/>
            <a:ext cx="4876800" cy="2614631"/>
          </a:xfrm>
        </p:spPr>
      </p:pic>
    </p:spTree>
    <p:extLst>
      <p:ext uri="{BB962C8B-B14F-4D97-AF65-F5344CB8AC3E}">
        <p14:creationId xmlns:p14="http://schemas.microsoft.com/office/powerpoint/2010/main" val="311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L’avis des membres: pour le club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Meilleure communication</a:t>
            </a:r>
          </a:p>
          <a:p>
            <a:r>
              <a:rPr lang="fr-FR" dirty="0" smtClean="0"/>
              <a:t>Améliorer le site internet</a:t>
            </a:r>
          </a:p>
          <a:p>
            <a:r>
              <a:rPr lang="fr-FR" dirty="0" smtClean="0"/>
              <a:t>Favoriser les cours à Seilles</a:t>
            </a:r>
          </a:p>
          <a:p>
            <a:r>
              <a:rPr lang="fr-FR" dirty="0" smtClean="0"/>
              <a:t>Prix Affiliation pour les jeunes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09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pour la saison prochaine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nouveau professeur (niveau 1)</a:t>
            </a:r>
          </a:p>
          <a:p>
            <a:pPr lvl="1"/>
            <a:r>
              <a:rPr lang="fr-FR" dirty="0" smtClean="0"/>
              <a:t>Pour ouvrir des plages horaires le mercredi et vendredi </a:t>
            </a:r>
          </a:p>
          <a:p>
            <a:pPr lvl="1"/>
            <a:r>
              <a:rPr lang="fr-FR" dirty="0" smtClean="0"/>
              <a:t>Proposer un cycle été pour plus de jeunes</a:t>
            </a:r>
          </a:p>
          <a:p>
            <a:r>
              <a:rPr lang="fr-FR" dirty="0" smtClean="0"/>
              <a:t>Relancer le rassemblement pour les jeunes voulant un 2e entrainement</a:t>
            </a:r>
          </a:p>
        </p:txBody>
      </p:sp>
    </p:spTree>
    <p:extLst>
      <p:ext uri="{BB962C8B-B14F-4D97-AF65-F5344CB8AC3E}">
        <p14:creationId xmlns:p14="http://schemas.microsoft.com/office/powerpoint/2010/main" val="4396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y arriver?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cout estimé d’un prof (diplômé niveau 1) par rapport à ce que notre </a:t>
            </a:r>
            <a:r>
              <a:rPr lang="fr-FR" dirty="0" err="1" smtClean="0"/>
              <a:t>asbl</a:t>
            </a:r>
            <a:r>
              <a:rPr lang="fr-FR" dirty="0" smtClean="0"/>
              <a:t> offre: </a:t>
            </a:r>
          </a:p>
          <a:p>
            <a:pPr lvl="1"/>
            <a:r>
              <a:rPr lang="fr-FR" dirty="0" smtClean="0"/>
              <a:t>Salaire (+5 euros/heure) </a:t>
            </a:r>
            <a:r>
              <a:rPr lang="fr-FR" dirty="0" smtClean="0">
                <a:sym typeface="Wingdings"/>
              </a:rPr>
              <a:t> sur un cycle entier: 100 euros supplémentaires par heure</a:t>
            </a:r>
          </a:p>
          <a:p>
            <a:pPr lvl="1"/>
            <a:r>
              <a:rPr lang="fr-FR" dirty="0" smtClean="0">
                <a:sym typeface="Wingdings"/>
              </a:rPr>
              <a:t>Dédommagements déplacements à prévoir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93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-249381"/>
            <a:ext cx="9905998" cy="1905000"/>
          </a:xfrm>
        </p:spPr>
        <p:txBody>
          <a:bodyPr/>
          <a:lstStyle/>
          <a:p>
            <a:r>
              <a:rPr lang="fr-FR" dirty="0" smtClean="0"/>
              <a:t>Comment dégager ces 1000 euros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969819"/>
            <a:ext cx="12140248" cy="4821382"/>
          </a:xfrm>
        </p:spPr>
        <p:txBody>
          <a:bodyPr>
            <a:normAutofit/>
          </a:bodyPr>
          <a:lstStyle/>
          <a:p>
            <a:r>
              <a:rPr lang="fr-FR" dirty="0" smtClean="0"/>
              <a:t>Les stages</a:t>
            </a:r>
          </a:p>
          <a:p>
            <a:r>
              <a:rPr lang="fr-FR" dirty="0" smtClean="0"/>
              <a:t>Adapter coûts pour les cours en trio (adultes et jeunes). </a:t>
            </a:r>
          </a:p>
          <a:p>
            <a:pPr lvl="1"/>
            <a:r>
              <a:rPr lang="fr-FR" dirty="0" smtClean="0"/>
              <a:t>Actuellement le prix est identique au cours à 4 et sont parfois donnés à perte. 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Faire la distinction entre jeunes (170euros) et adolescents (185euros)</a:t>
            </a:r>
          </a:p>
          <a:p>
            <a:pPr lvl="1"/>
            <a:r>
              <a:rPr lang="fr-FR" dirty="0" smtClean="0"/>
              <a:t>Différence déjà indiquée cette année dans les flyers mais qui n’a pas été appliquée cette année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Organiser une nuit du tennis. Inscriptions au profit de </a:t>
            </a:r>
            <a:r>
              <a:rPr lang="fr-FR" dirty="0" err="1" smtClean="0"/>
              <a:t>l’asbl</a:t>
            </a:r>
            <a:r>
              <a:rPr lang="fr-FR" dirty="0" smtClean="0"/>
              <a:t> </a:t>
            </a:r>
          </a:p>
          <a:p>
            <a:r>
              <a:rPr lang="fr-FR" smtClean="0"/>
              <a:t>Certains </a:t>
            </a:r>
            <a:r>
              <a:rPr lang="fr-FR" dirty="0" smtClean="0"/>
              <a:t>couts diminueront année prochaine (frais </a:t>
            </a:r>
            <a:r>
              <a:rPr lang="fr-FR" dirty="0" err="1" smtClean="0"/>
              <a:t>ucm</a:t>
            </a:r>
            <a:r>
              <a:rPr lang="fr-FR" dirty="0" smtClean="0"/>
              <a:t>, moniteur belge,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153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Filet</Template>
  <TotalTime>80</TotalTime>
  <Words>304</Words>
  <Application>Microsoft Macintosh PowerPoint</Application>
  <PresentationFormat>Grand écran</PresentationFormat>
  <Paragraphs>43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Century Gothic</vt:lpstr>
      <vt:lpstr>Mangal</vt:lpstr>
      <vt:lpstr>Wingdings</vt:lpstr>
      <vt:lpstr>Arial</vt:lpstr>
      <vt:lpstr>Maillage</vt:lpstr>
      <vt:lpstr>Assemblée générale</vt:lpstr>
      <vt:lpstr>Quel bilan pour l’année 2017 ? </vt:lpstr>
      <vt:lpstr>Bilan comptable: couts cycle hivernal (par semaine)</vt:lpstr>
      <vt:lpstr>Echéances fin de l’année</vt:lpstr>
      <vt:lpstr>L’avis des membres: sondage</vt:lpstr>
      <vt:lpstr>L’avis des membres: pour le club</vt:lpstr>
      <vt:lpstr>Objectifs pour la saison prochaine</vt:lpstr>
      <vt:lpstr>Comment y arriver? </vt:lpstr>
      <vt:lpstr>Comment dégager ces 1000 euros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Utilisateur de Microsoft Office</dc:creator>
  <cp:lastModifiedBy>Utilisateur de Microsoft Office</cp:lastModifiedBy>
  <cp:revision>14</cp:revision>
  <dcterms:created xsi:type="dcterms:W3CDTF">2018-01-14T16:13:54Z</dcterms:created>
  <dcterms:modified xsi:type="dcterms:W3CDTF">2018-03-18T20:23:39Z</dcterms:modified>
</cp:coreProperties>
</file>