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xlsx" ContentType="application/vnd.openxmlformats-officedocument.spreadsheetml.sheet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4640"/>
  </p:normalViewPr>
  <p:slideViewPr>
    <p:cSldViewPr snapToGrid="0" snapToObjects="1">
      <p:cViewPr>
        <p:scale>
          <a:sx n="83" d="100"/>
          <a:sy n="83" d="100"/>
        </p:scale>
        <p:origin x="1352" y="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microsoft.com/office/2011/relationships/chartStyle" Target="style1.xml"/><Relationship Id="rId2" Type="http://schemas.microsoft.com/office/2011/relationships/chartColorStyle" Target="colors1.xml"/><Relationship Id="rId3" Type="http://schemas.openxmlformats.org/officeDocument/2006/relationships/package" Target="../embeddings/Feuille_de_calcul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B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Coûts hebdomadaire de l'ASBL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Feuil1!$A$2:$A$9</c:f>
              <c:strCache>
                <c:ptCount val="8"/>
                <c:pt idx="0">
                  <c:v>UCM </c:v>
                </c:pt>
                <c:pt idx="1">
                  <c:v>ONSS</c:v>
                </c:pt>
                <c:pt idx="2">
                  <c:v>Autres</c:v>
                </c:pt>
                <c:pt idx="3">
                  <c:v>Eclairage</c:v>
                </c:pt>
                <c:pt idx="4">
                  <c:v>Assurance travail</c:v>
                </c:pt>
                <c:pt idx="5">
                  <c:v>Location terrains</c:v>
                </c:pt>
                <c:pt idx="6">
                  <c:v>Matériel</c:v>
                </c:pt>
                <c:pt idx="7">
                  <c:v>Profs </c:v>
                </c:pt>
              </c:strCache>
            </c:strRef>
          </c:cat>
          <c:val>
            <c:numRef>
              <c:f>Feuil1!$B$2:$B$9</c:f>
              <c:numCache>
                <c:formatCode>General</c:formatCode>
                <c:ptCount val="8"/>
                <c:pt idx="0">
                  <c:v>15.0</c:v>
                </c:pt>
                <c:pt idx="1">
                  <c:v>25.0</c:v>
                </c:pt>
                <c:pt idx="2">
                  <c:v>28.0</c:v>
                </c:pt>
                <c:pt idx="3">
                  <c:v>32.0</c:v>
                </c:pt>
                <c:pt idx="4">
                  <c:v>38.0</c:v>
                </c:pt>
                <c:pt idx="5">
                  <c:v>40.0</c:v>
                </c:pt>
                <c:pt idx="6">
                  <c:v>50.0</c:v>
                </c:pt>
                <c:pt idx="7">
                  <c:v>350.0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558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52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1049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609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399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23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731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345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74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936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381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7/12/18</a:t>
            </a:fld>
            <a:endParaRPr lang="en-US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87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Assemblée générale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ASBL: Ecole Tennis Andenne-</a:t>
            </a:r>
            <a:r>
              <a:rPr lang="fr-FR" dirty="0" err="1" smtClean="0"/>
              <a:t>Fontenalle</a:t>
            </a:r>
            <a:r>
              <a:rPr lang="fr-FR" dirty="0" smtClean="0"/>
              <a:t> (</a:t>
            </a:r>
            <a:r>
              <a:rPr lang="fr-FR" dirty="0" err="1" smtClean="0"/>
              <a:t>annee</a:t>
            </a:r>
            <a:r>
              <a:rPr lang="fr-FR" dirty="0" smtClean="0"/>
              <a:t> 2017)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72884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Quel bilan pour l’année 2017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Création d’une nouvelle ASBL depuis septembre 2017</a:t>
            </a:r>
          </a:p>
          <a:p>
            <a:r>
              <a:rPr lang="fr-FR" dirty="0" smtClean="0"/>
              <a:t>Quel(s) acte(s): </a:t>
            </a:r>
          </a:p>
          <a:p>
            <a:pPr lvl="1"/>
            <a:r>
              <a:rPr lang="fr-FR" dirty="0" smtClean="0"/>
              <a:t>Diminution prix adultes (duo et individuel) à hauteur de 25% </a:t>
            </a:r>
          </a:p>
          <a:p>
            <a:pPr lvl="1"/>
            <a:r>
              <a:rPr lang="fr-FR" dirty="0" smtClean="0"/>
              <a:t>Gilles </a:t>
            </a:r>
            <a:r>
              <a:rPr lang="fr-FR" dirty="0" err="1" smtClean="0"/>
              <a:t>Ancion</a:t>
            </a:r>
            <a:r>
              <a:rPr lang="fr-FR" dirty="0" smtClean="0"/>
              <a:t> a intégré l’équipe pédagogique </a:t>
            </a:r>
          </a:p>
          <a:p>
            <a:pPr lvl="1"/>
            <a:r>
              <a:rPr lang="fr-FR" dirty="0" smtClean="0"/>
              <a:t>Flyers affiches dans magasins et commerces</a:t>
            </a:r>
          </a:p>
          <a:p>
            <a:pPr lvl="1"/>
            <a:r>
              <a:rPr lang="fr-FR" dirty="0" smtClean="0"/>
              <a:t>Partenariat avec hall omnisport de héron pour les stages estivaux</a:t>
            </a:r>
          </a:p>
        </p:txBody>
      </p:sp>
    </p:spTree>
    <p:extLst>
      <p:ext uri="{BB962C8B-B14F-4D97-AF65-F5344CB8AC3E}">
        <p14:creationId xmlns:p14="http://schemas.microsoft.com/office/powerpoint/2010/main" val="12647647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4306" y="247337"/>
            <a:ext cx="11128042" cy="724525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Bilan comptable: couts cycle hivernal (par semaine)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305934"/>
              </p:ext>
            </p:extLst>
          </p:nvPr>
        </p:nvGraphicFramePr>
        <p:xfrm>
          <a:off x="-2747104" y="971862"/>
          <a:ext cx="17219641" cy="54308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07153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Echéances fin de l’année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Cycle </a:t>
            </a:r>
            <a:r>
              <a:rPr lang="fr-FR" dirty="0"/>
              <a:t>é</a:t>
            </a:r>
            <a:r>
              <a:rPr lang="fr-FR" dirty="0" smtClean="0"/>
              <a:t>té pour Olivier (8 à 9 séances supplémentaires)</a:t>
            </a:r>
          </a:p>
          <a:p>
            <a:r>
              <a:rPr lang="fr-FR" dirty="0" smtClean="0"/>
              <a:t>3 Stages estivaux planifiés (les flyers vont arriver)</a:t>
            </a:r>
          </a:p>
          <a:p>
            <a:pPr lvl="1"/>
            <a:r>
              <a:rPr lang="fr-FR" dirty="0" smtClean="0"/>
              <a:t>2 -6 juillet: 100% tennis pour les 5-9 ans</a:t>
            </a:r>
          </a:p>
          <a:p>
            <a:pPr lvl="1"/>
            <a:r>
              <a:rPr lang="fr-FR" dirty="0" smtClean="0"/>
              <a:t>16-20 juillet: collaboration avec le hall omnisports de héron pour les 7-15 ans</a:t>
            </a:r>
          </a:p>
          <a:p>
            <a:pPr lvl="1"/>
            <a:r>
              <a:rPr lang="fr-FR" dirty="0" smtClean="0"/>
              <a:t>20-24 aout: 100% tennis pour les 8-15</a:t>
            </a:r>
          </a:p>
          <a:p>
            <a:r>
              <a:rPr lang="fr-FR" dirty="0" smtClean="0"/>
              <a:t>Activité familiale pour terminer la saison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8229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L’avis des membres: sondage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r-FR" dirty="0" smtClean="0"/>
              <a:t>Un deuxième cours par semaine</a:t>
            </a:r>
          </a:p>
          <a:p>
            <a:r>
              <a:rPr lang="fr-FR" dirty="0" smtClean="0"/>
              <a:t>Prolonger les cours après Pâques</a:t>
            </a:r>
          </a:p>
          <a:p>
            <a:r>
              <a:rPr lang="fr-FR" dirty="0" smtClean="0"/>
              <a:t>Améliorer le site internet / instaurer une </a:t>
            </a:r>
            <a:r>
              <a:rPr lang="fr-FR" dirty="0" err="1" smtClean="0"/>
              <a:t>newslatter</a:t>
            </a:r>
            <a:endParaRPr lang="fr-FR" dirty="0" smtClean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2612271"/>
            <a:ext cx="5181600" cy="2778045"/>
          </a:xfrm>
        </p:spPr>
      </p:pic>
    </p:spTree>
    <p:extLst>
      <p:ext uri="{BB962C8B-B14F-4D97-AF65-F5344CB8AC3E}">
        <p14:creationId xmlns:p14="http://schemas.microsoft.com/office/powerpoint/2010/main" val="3119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L’avis des membres: pour le club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Meilleure communication</a:t>
            </a:r>
          </a:p>
          <a:p>
            <a:r>
              <a:rPr lang="fr-FR" dirty="0" smtClean="0"/>
              <a:t>Améliorer le site internet</a:t>
            </a:r>
          </a:p>
          <a:p>
            <a:r>
              <a:rPr lang="fr-FR" dirty="0" smtClean="0"/>
              <a:t>Favoriser les cours à Seilles</a:t>
            </a:r>
          </a:p>
          <a:p>
            <a:r>
              <a:rPr lang="fr-FR" dirty="0" smtClean="0"/>
              <a:t>Prix Affiliation pour les jeunes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099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Objectifs pour la saison prochaine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Un nouveau professeur (niveau 1)</a:t>
            </a:r>
          </a:p>
          <a:p>
            <a:pPr lvl="1"/>
            <a:r>
              <a:rPr lang="fr-FR" dirty="0" smtClean="0"/>
              <a:t>Pour ouvrir des plages horaires le mercredi et vendredi </a:t>
            </a:r>
          </a:p>
          <a:p>
            <a:pPr lvl="1"/>
            <a:r>
              <a:rPr lang="fr-FR" dirty="0" smtClean="0"/>
              <a:t>Proposer un cycle été pour plus de jeunes</a:t>
            </a:r>
          </a:p>
          <a:p>
            <a:r>
              <a:rPr lang="fr-FR" dirty="0" smtClean="0"/>
              <a:t>Relancer le rassemblement pour les jeunes voulant un 2e entrainement</a:t>
            </a:r>
          </a:p>
        </p:txBody>
      </p:sp>
    </p:spTree>
    <p:extLst>
      <p:ext uri="{BB962C8B-B14F-4D97-AF65-F5344CB8AC3E}">
        <p14:creationId xmlns:p14="http://schemas.microsoft.com/office/powerpoint/2010/main" val="4396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Comment y arriver?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Le cout estimé d’un prof (diplômé niveau 1) par rapport à ce que notre </a:t>
            </a:r>
            <a:r>
              <a:rPr lang="fr-FR" dirty="0" err="1" smtClean="0"/>
              <a:t>asbl</a:t>
            </a:r>
            <a:r>
              <a:rPr lang="fr-FR" dirty="0" smtClean="0"/>
              <a:t> offre: </a:t>
            </a:r>
          </a:p>
          <a:p>
            <a:pPr lvl="1"/>
            <a:r>
              <a:rPr lang="fr-FR" dirty="0" smtClean="0"/>
              <a:t>Salaire (+5 euros/heure) </a:t>
            </a:r>
            <a:r>
              <a:rPr lang="fr-FR" dirty="0" smtClean="0">
                <a:sym typeface="Wingdings"/>
              </a:rPr>
              <a:t> sur un cycle entier: 100 euros supplémentaires par heure</a:t>
            </a:r>
          </a:p>
          <a:p>
            <a:pPr lvl="1"/>
            <a:r>
              <a:rPr lang="fr-FR" dirty="0" smtClean="0">
                <a:sym typeface="Wingdings"/>
              </a:rPr>
              <a:t>Dédommagements déplacements à prévoir</a:t>
            </a:r>
            <a:endParaRPr lang="fr-FR" dirty="0" smtClean="0"/>
          </a:p>
        </p:txBody>
      </p:sp>
    </p:spTree>
    <p:extLst>
      <p:ext uri="{BB962C8B-B14F-4D97-AF65-F5344CB8AC3E}">
        <p14:creationId xmlns:p14="http://schemas.microsoft.com/office/powerpoint/2010/main" val="3493371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3989" y="-311375"/>
            <a:ext cx="9905998" cy="1905000"/>
          </a:xfrm>
        </p:spPr>
        <p:txBody>
          <a:bodyPr/>
          <a:lstStyle/>
          <a:p>
            <a:r>
              <a:rPr lang="fr-FR" dirty="0" smtClean="0"/>
              <a:t>Comment dégager ces 1000 euros ?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43989" y="1655619"/>
            <a:ext cx="12140248" cy="4821382"/>
          </a:xfrm>
        </p:spPr>
        <p:txBody>
          <a:bodyPr>
            <a:normAutofit/>
          </a:bodyPr>
          <a:lstStyle/>
          <a:p>
            <a:r>
              <a:rPr lang="fr-FR" dirty="0" smtClean="0"/>
              <a:t>Les stages</a:t>
            </a:r>
          </a:p>
          <a:p>
            <a:r>
              <a:rPr lang="fr-FR" dirty="0" smtClean="0"/>
              <a:t>Adapter coûts pour les cours en trio (adultes et jeunes). </a:t>
            </a:r>
          </a:p>
          <a:p>
            <a:pPr lvl="1"/>
            <a:r>
              <a:rPr lang="fr-FR" dirty="0" smtClean="0"/>
              <a:t>Actuellement le prix est identique au cours à 4 et sont parfois donnés à perte. 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Faire la distinction entre jeunes (170euros) et adolescents (185euros)</a:t>
            </a:r>
          </a:p>
          <a:p>
            <a:pPr lvl="1"/>
            <a:r>
              <a:rPr lang="fr-FR" dirty="0" smtClean="0"/>
              <a:t>Différence déjà indiquée cette année dans les flyers mais qui n’a pas été appliquée cette année</a:t>
            </a:r>
            <a:br>
              <a:rPr lang="fr-FR" dirty="0" smtClean="0"/>
            </a:br>
            <a:endParaRPr lang="fr-FR" dirty="0" smtClean="0"/>
          </a:p>
          <a:p>
            <a:r>
              <a:rPr lang="fr-FR" dirty="0" smtClean="0"/>
              <a:t>Organiser une nuit du tennis. Inscriptions au profit de </a:t>
            </a:r>
            <a:r>
              <a:rPr lang="fr-FR" dirty="0" err="1" smtClean="0"/>
              <a:t>l’asbl</a:t>
            </a:r>
            <a:r>
              <a:rPr lang="fr-FR" dirty="0" smtClean="0"/>
              <a:t> </a:t>
            </a:r>
          </a:p>
          <a:p>
            <a:r>
              <a:rPr lang="fr-FR" dirty="0" smtClean="0"/>
              <a:t>Certains couts diminueront année prochaine (frais </a:t>
            </a:r>
            <a:r>
              <a:rPr lang="fr-FR" dirty="0" err="1" smtClean="0"/>
              <a:t>ucm</a:t>
            </a:r>
            <a:r>
              <a:rPr lang="fr-FR" dirty="0" smtClean="0"/>
              <a:t>, moniteur belge,</a:t>
            </a:r>
            <a:r>
              <a:rPr lang="mr-IN" dirty="0" smtClean="0"/>
              <a:t>…</a:t>
            </a:r>
            <a:r>
              <a:rPr lang="fr-FR" dirty="0" smtClean="0"/>
              <a:t>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9115303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304</Words>
  <Application>Microsoft Macintosh PowerPoint</Application>
  <PresentationFormat>Grand écran</PresentationFormat>
  <Paragraphs>43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Mangal</vt:lpstr>
      <vt:lpstr>Wingdings</vt:lpstr>
      <vt:lpstr>Thème Office</vt:lpstr>
      <vt:lpstr>Assemblée générale</vt:lpstr>
      <vt:lpstr>Quel bilan pour l’année 2017 ? </vt:lpstr>
      <vt:lpstr>Bilan comptable: couts cycle hivernal (par semaine)</vt:lpstr>
      <vt:lpstr>Echéances fin de l’année</vt:lpstr>
      <vt:lpstr>L’avis des membres: sondage</vt:lpstr>
      <vt:lpstr>L’avis des membres: pour le club</vt:lpstr>
      <vt:lpstr>Objectifs pour la saison prochaine</vt:lpstr>
      <vt:lpstr>Comment y arriver? </vt:lpstr>
      <vt:lpstr>Comment dégager ces 1000 euros 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Assemblée générale</dc:title>
  <dc:creator>Utilisateur de Microsoft Office</dc:creator>
  <cp:lastModifiedBy>Utilisateur de Microsoft Office</cp:lastModifiedBy>
  <cp:revision>15</cp:revision>
  <dcterms:created xsi:type="dcterms:W3CDTF">2018-01-14T16:13:54Z</dcterms:created>
  <dcterms:modified xsi:type="dcterms:W3CDTF">2018-07-12T19:38:47Z</dcterms:modified>
</cp:coreProperties>
</file>