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1"/>
    <p:restoredTop sz="94640"/>
  </p:normalViewPr>
  <p:slideViewPr>
    <p:cSldViewPr snapToGrid="0" snapToObjects="1">
      <p:cViewPr>
        <p:scale>
          <a:sx n="103" d="100"/>
          <a:sy n="103" d="100"/>
        </p:scale>
        <p:origin x="-248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55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95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049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60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399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1/8/20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2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1/8/20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731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1/8/20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34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1/8/20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7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1/8/20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936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1/8/20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38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1/8/20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58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Assemblée générale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ASBL: Ecole Tennis Andenne-</a:t>
            </a:r>
            <a:r>
              <a:rPr lang="fr-FR" dirty="0" err="1" smtClean="0"/>
              <a:t>Fontenalle</a:t>
            </a:r>
            <a:r>
              <a:rPr lang="fr-FR" dirty="0" smtClean="0"/>
              <a:t> (</a:t>
            </a:r>
            <a:r>
              <a:rPr lang="fr-FR" dirty="0" err="1" smtClean="0"/>
              <a:t>annee</a:t>
            </a:r>
            <a:r>
              <a:rPr lang="fr-FR" smtClean="0"/>
              <a:t> 2018)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28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 bilan pour l’année 2018 ?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Création d’une nouvelle ASBL depuis septembre 2017</a:t>
            </a:r>
          </a:p>
          <a:p>
            <a:r>
              <a:rPr lang="fr-FR" dirty="0" smtClean="0"/>
              <a:t>Quel(s) acte(s): </a:t>
            </a:r>
          </a:p>
          <a:p>
            <a:pPr lvl="1"/>
            <a:r>
              <a:rPr lang="fr-FR" dirty="0" smtClean="0"/>
              <a:t>Flyers affiches dans magasins et commerces + affiches</a:t>
            </a:r>
          </a:p>
          <a:p>
            <a:pPr lvl="1"/>
            <a:r>
              <a:rPr lang="fr-FR" dirty="0" smtClean="0"/>
              <a:t>Partenariat avec le hall </a:t>
            </a:r>
            <a:r>
              <a:rPr lang="fr-FR" dirty="0" err="1" smtClean="0"/>
              <a:t>Arena</a:t>
            </a:r>
            <a:r>
              <a:rPr lang="fr-FR" dirty="0" smtClean="0"/>
              <a:t> pour l’organisation de stage</a:t>
            </a:r>
          </a:p>
          <a:p>
            <a:pPr lvl="1"/>
            <a:r>
              <a:rPr lang="fr-FR" dirty="0" smtClean="0"/>
              <a:t>Premier subside reçu de l’ADEPS</a:t>
            </a:r>
          </a:p>
          <a:p>
            <a:pPr lvl="1"/>
            <a:r>
              <a:rPr lang="fr-FR" dirty="0" smtClean="0"/>
              <a:t>2 stages estivaux très satisfaisants</a:t>
            </a:r>
          </a:p>
          <a:p>
            <a:pPr lvl="1"/>
            <a:r>
              <a:rPr lang="fr-FR" dirty="0" smtClean="0"/>
              <a:t>Inscriptions en hausse. </a:t>
            </a:r>
          </a:p>
          <a:p>
            <a:pPr lvl="1"/>
            <a:r>
              <a:rPr lang="fr-FR" dirty="0" smtClean="0"/>
              <a:t>Cycle hiver + long &amp; instauration d’un cycle été</a:t>
            </a:r>
          </a:p>
          <a:p>
            <a:pPr lvl="1"/>
            <a:r>
              <a:rPr lang="fr-FR" dirty="0" smtClean="0"/>
              <a:t>Rassemblement avec </a:t>
            </a:r>
            <a:r>
              <a:rPr lang="fr-FR" smtClean="0"/>
              <a:t>les élèves les plus motivés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2647647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75</Words>
  <Application>Microsoft Macintosh PowerPoint</Application>
  <PresentationFormat>Grand écran</PresentationFormat>
  <Paragraphs>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Thème Office</vt:lpstr>
      <vt:lpstr>Assemblée générale</vt:lpstr>
      <vt:lpstr>Quel bilan pour l’année 2018 ?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Assemblée générale</dc:title>
  <dc:creator>Utilisateur de Microsoft Office</dc:creator>
  <cp:lastModifiedBy>Utilisateur de Microsoft Office</cp:lastModifiedBy>
  <cp:revision>20</cp:revision>
  <dcterms:created xsi:type="dcterms:W3CDTF">2018-01-14T16:13:54Z</dcterms:created>
  <dcterms:modified xsi:type="dcterms:W3CDTF">2020-01-08T18:13:37Z</dcterms:modified>
</cp:coreProperties>
</file>