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1"/>
  </p:sldMasterIdLst>
  <p:sldIdLst>
    <p:sldId id="256" r:id="rId2"/>
    <p:sldId id="257" r:id="rId3"/>
    <p:sldId id="259" r:id="rId4"/>
    <p:sldId id="260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9"/>
    <p:restoredTop sz="94640"/>
  </p:normalViewPr>
  <p:slideViewPr>
    <p:cSldViewPr snapToGrid="0" snapToObjects="1">
      <p:cViewPr>
        <p:scale>
          <a:sx n="103" d="100"/>
          <a:sy n="103" d="100"/>
        </p:scale>
        <p:origin x="552" y="-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1/10/20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558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1/10/20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952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1/10/20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049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1/10/20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60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1/10/20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399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1/10/20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23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1/10/20</a:t>
            </a:fld>
            <a:endParaRPr lang="en-US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731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1/10/20</a:t>
            </a:fld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345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1/10/20</a:t>
            </a:fld>
            <a:endParaRPr lang="en-US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74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1/10/20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936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1/10/20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381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1/10/20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587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Assemblée générale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ASBL: Ecole Tennis Andenne-</a:t>
            </a:r>
            <a:r>
              <a:rPr lang="fr-FR" dirty="0" err="1" smtClean="0"/>
              <a:t>Fontenalle</a:t>
            </a:r>
            <a:r>
              <a:rPr lang="fr-FR" dirty="0" smtClean="0"/>
              <a:t> (</a:t>
            </a:r>
            <a:r>
              <a:rPr lang="fr-FR" dirty="0" err="1" smtClean="0"/>
              <a:t>annee</a:t>
            </a:r>
            <a:r>
              <a:rPr lang="fr-FR" dirty="0" smtClean="0"/>
              <a:t> 2019)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72884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Quel bilan pour l’année 2019 ?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Création d’une nouvelle ASBL depuis septembre 2019</a:t>
            </a:r>
          </a:p>
          <a:p>
            <a:r>
              <a:rPr lang="fr-FR" dirty="0" smtClean="0"/>
              <a:t>Quel(s) acte(s): </a:t>
            </a:r>
          </a:p>
          <a:p>
            <a:pPr lvl="1"/>
            <a:r>
              <a:rPr lang="fr-FR" dirty="0" smtClean="0"/>
              <a:t>Moins de flyers et d’affiche. Bouche à oreille fonctionne mieux. </a:t>
            </a:r>
          </a:p>
          <a:p>
            <a:pPr lvl="1"/>
            <a:r>
              <a:rPr lang="fr-FR" dirty="0" smtClean="0"/>
              <a:t>Partenariat avec le hall </a:t>
            </a:r>
            <a:r>
              <a:rPr lang="fr-FR" dirty="0" err="1" smtClean="0"/>
              <a:t>Arena</a:t>
            </a:r>
            <a:r>
              <a:rPr lang="fr-FR" dirty="0" smtClean="0"/>
              <a:t> pour l’organisation de stage</a:t>
            </a:r>
          </a:p>
          <a:p>
            <a:pPr lvl="1"/>
            <a:r>
              <a:rPr lang="fr-FR" dirty="0" smtClean="0"/>
              <a:t>Subside reçus </a:t>
            </a:r>
            <a:r>
              <a:rPr lang="fr-FR" dirty="0" smtClean="0"/>
              <a:t>de l’ADEPS</a:t>
            </a:r>
          </a:p>
          <a:p>
            <a:pPr lvl="1"/>
            <a:r>
              <a:rPr lang="fr-FR" dirty="0" smtClean="0"/>
              <a:t>2 stages estivaux très satisfaisants</a:t>
            </a:r>
          </a:p>
          <a:p>
            <a:pPr lvl="1"/>
            <a:r>
              <a:rPr lang="fr-FR" dirty="0" smtClean="0"/>
              <a:t>Inscriptions en hausse</a:t>
            </a:r>
            <a:r>
              <a:rPr lang="fr-FR" dirty="0"/>
              <a:t> </a:t>
            </a:r>
            <a:r>
              <a:rPr lang="fr-FR" dirty="0" smtClean="0"/>
              <a:t>(la barre des 100 membres </a:t>
            </a:r>
            <a:r>
              <a:rPr lang="fr-FR" dirty="0" smtClean="0"/>
              <a:t>atteinte)</a:t>
            </a:r>
            <a:endParaRPr lang="fr-FR" dirty="0" smtClean="0"/>
          </a:p>
          <a:p>
            <a:pPr lvl="1"/>
            <a:r>
              <a:rPr lang="fr-FR" dirty="0" smtClean="0"/>
              <a:t>Légère baisse des prix sur les cours jeunes</a:t>
            </a:r>
          </a:p>
          <a:p>
            <a:pPr lvl="1"/>
            <a:r>
              <a:rPr lang="fr-FR" dirty="0" smtClean="0"/>
              <a:t>1</a:t>
            </a:r>
            <a:r>
              <a:rPr lang="fr-FR" baseline="30000" dirty="0" smtClean="0"/>
              <a:t>e</a:t>
            </a:r>
            <a:r>
              <a:rPr lang="fr-FR" dirty="0" smtClean="0"/>
              <a:t> édition de la Saint-Nicolas</a:t>
            </a:r>
          </a:p>
        </p:txBody>
      </p:sp>
    </p:spTree>
    <p:extLst>
      <p:ext uri="{BB962C8B-B14F-4D97-AF65-F5344CB8AC3E}">
        <p14:creationId xmlns:p14="http://schemas.microsoft.com/office/powerpoint/2010/main" val="1264764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Echéances fin de l’année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Cycle </a:t>
            </a:r>
            <a:r>
              <a:rPr lang="fr-FR" dirty="0"/>
              <a:t>é</a:t>
            </a:r>
            <a:r>
              <a:rPr lang="fr-FR" dirty="0" smtClean="0"/>
              <a:t>té pour tous (7 à </a:t>
            </a:r>
            <a:r>
              <a:rPr lang="fr-FR" dirty="0"/>
              <a:t>8</a:t>
            </a:r>
            <a:r>
              <a:rPr lang="fr-FR" dirty="0" smtClean="0"/>
              <a:t> séances supplémentaires)</a:t>
            </a:r>
          </a:p>
          <a:p>
            <a:r>
              <a:rPr lang="fr-FR" dirty="0"/>
              <a:t>2</a:t>
            </a:r>
            <a:r>
              <a:rPr lang="fr-FR" dirty="0" smtClean="0"/>
              <a:t> Stages planifiés (les flyers vont arriver)</a:t>
            </a:r>
          </a:p>
          <a:p>
            <a:pPr lvl="1"/>
            <a:r>
              <a:rPr lang="fr-FR" dirty="0" smtClean="0"/>
              <a:t>6-10 juillet: </a:t>
            </a:r>
            <a:r>
              <a:rPr lang="fr-FR" dirty="0"/>
              <a:t>100% tennis pour les </a:t>
            </a:r>
            <a:r>
              <a:rPr lang="fr-FR" dirty="0" smtClean="0"/>
              <a:t>5-9</a:t>
            </a:r>
            <a:endParaRPr lang="fr-FR" dirty="0"/>
          </a:p>
          <a:p>
            <a:pPr lvl="1"/>
            <a:r>
              <a:rPr lang="fr-FR" dirty="0" smtClean="0"/>
              <a:t>24-28 aout: 100% tennis pour les 8-15</a:t>
            </a:r>
          </a:p>
          <a:p>
            <a:pPr lvl="1"/>
            <a:r>
              <a:rPr lang="fr-FR" dirty="0" smtClean="0"/>
              <a:t>Stage adultes à instaurer ?  </a:t>
            </a:r>
          </a:p>
          <a:p>
            <a:r>
              <a:rPr lang="fr-FR" dirty="0" smtClean="0"/>
              <a:t>Activité familiale pour terminer la saison ? </a:t>
            </a:r>
          </a:p>
          <a:p>
            <a:r>
              <a:rPr lang="fr-FR" dirty="0" smtClean="0"/>
              <a:t>Rassemblement le vendredi soir avec les plus motivés</a:t>
            </a:r>
          </a:p>
          <a:p>
            <a:r>
              <a:rPr lang="fr-FR" dirty="0" smtClean="0"/>
              <a:t>Réunion IC pour les jeunes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18229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Objectifs pour la saison prochaine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Trouver un nouveau prof niveau 1. </a:t>
            </a:r>
          </a:p>
          <a:p>
            <a:r>
              <a:rPr lang="fr-FR" dirty="0" smtClean="0"/>
              <a:t>Politique plus </a:t>
            </a:r>
            <a:r>
              <a:rPr lang="fr-FR" dirty="0" smtClean="0"/>
              <a:t>claire </a:t>
            </a:r>
            <a:r>
              <a:rPr lang="fr-FR" dirty="0" smtClean="0"/>
              <a:t>pour le prix/rémunération heures individuelles. </a:t>
            </a:r>
          </a:p>
          <a:p>
            <a:r>
              <a:rPr lang="fr-FR" dirty="0" smtClean="0"/>
              <a:t>Faire le forum tant demandé</a:t>
            </a:r>
          </a:p>
          <a:p>
            <a:r>
              <a:rPr lang="fr-FR" dirty="0" smtClean="0"/>
              <a:t>Etablir un partenariat avec un club au Maroc</a:t>
            </a:r>
          </a:p>
          <a:p>
            <a:r>
              <a:rPr lang="fr-FR" dirty="0" smtClean="0"/>
              <a:t>Améliorer la collaboration avec le nouveau </a:t>
            </a:r>
            <a:r>
              <a:rPr lang="fr-FR" dirty="0" smtClean="0"/>
              <a:t>comité</a:t>
            </a:r>
          </a:p>
          <a:p>
            <a:r>
              <a:rPr lang="fr-FR" dirty="0" smtClean="0"/>
              <a:t>Loyer des terrains plus chers </a:t>
            </a:r>
            <a:r>
              <a:rPr lang="mr-IN" dirty="0" smtClean="0"/>
              <a:t>–</a:t>
            </a:r>
            <a:r>
              <a:rPr lang="fr-FR" dirty="0" smtClean="0"/>
              <a:t> Travaux prévus pour les bulles ? 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43968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43989" y="-311375"/>
            <a:ext cx="9905998" cy="1905000"/>
          </a:xfrm>
        </p:spPr>
        <p:txBody>
          <a:bodyPr/>
          <a:lstStyle/>
          <a:p>
            <a:r>
              <a:rPr lang="fr-FR" dirty="0" smtClean="0"/>
              <a:t>Comment rester à l’équilibre?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3989" y="1655619"/>
            <a:ext cx="12140248" cy="4821382"/>
          </a:xfrm>
        </p:spPr>
        <p:txBody>
          <a:bodyPr>
            <a:normAutofit/>
          </a:bodyPr>
          <a:lstStyle/>
          <a:p>
            <a:r>
              <a:rPr lang="fr-FR" dirty="0" smtClean="0"/>
              <a:t>Les stages</a:t>
            </a:r>
          </a:p>
          <a:p>
            <a:r>
              <a:rPr lang="fr-FR" dirty="0" smtClean="0"/>
              <a:t>Organiser une nuit du tennis. Inscriptions au profit </a:t>
            </a:r>
            <a:r>
              <a:rPr lang="fr-FR" smtClean="0"/>
              <a:t>de </a:t>
            </a:r>
            <a:r>
              <a:rPr lang="fr-FR" smtClean="0"/>
              <a:t>l’ASBL  </a:t>
            </a:r>
            <a:endParaRPr lang="fr-FR" dirty="0" smtClean="0"/>
          </a:p>
          <a:p>
            <a:r>
              <a:rPr lang="fr-FR" dirty="0" smtClean="0"/>
              <a:t>Certains coûts diminueront année prochaine (nouvelle loi fédérale pour indépendants exerçants une activité complémentaire)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911530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</TotalTime>
  <Words>236</Words>
  <Application>Microsoft Macintosh PowerPoint</Application>
  <PresentationFormat>Grand écran</PresentationFormat>
  <Paragraphs>32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Calibri</vt:lpstr>
      <vt:lpstr>Calibri Light</vt:lpstr>
      <vt:lpstr>Mangal</vt:lpstr>
      <vt:lpstr>Arial</vt:lpstr>
      <vt:lpstr>Thème Office</vt:lpstr>
      <vt:lpstr>Assemblée générale</vt:lpstr>
      <vt:lpstr>Quel bilan pour l’année 2019 ? </vt:lpstr>
      <vt:lpstr>Echéances fin de l’année</vt:lpstr>
      <vt:lpstr>Objectifs pour la saison prochaine</vt:lpstr>
      <vt:lpstr>Comment rester à l’équilibre?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Assemblée générale</dc:title>
  <dc:creator>Utilisateur de Microsoft Office</dc:creator>
  <cp:lastModifiedBy>Utilisateur de Microsoft Office</cp:lastModifiedBy>
  <cp:revision>20</cp:revision>
  <dcterms:created xsi:type="dcterms:W3CDTF">2018-01-14T16:13:54Z</dcterms:created>
  <dcterms:modified xsi:type="dcterms:W3CDTF">2020-01-10T13:07:29Z</dcterms:modified>
</cp:coreProperties>
</file>